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69" r:id="rId17"/>
    <p:sldId id="270" r:id="rId18"/>
    <p:sldId id="273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09" autoAdjust="0"/>
  </p:normalViewPr>
  <p:slideViewPr>
    <p:cSldViewPr>
      <p:cViewPr varScale="1">
        <p:scale>
          <a:sx n="78" d="100"/>
          <a:sy n="78" d="100"/>
        </p:scale>
        <p:origin x="7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етективы пищеварения: путь лактозы">
            <a:extLst>
              <a:ext uri="{FF2B5EF4-FFF2-40B4-BE49-F238E27FC236}">
                <a16:creationId xmlns:a16="http://schemas.microsoft.com/office/drawing/2014/main" id="{EE1F006D-5C2B-B8D2-79B6-1FA5ACD7B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0" y="0"/>
            <a:ext cx="16264649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ритерии оценивания: пищеварительные детективы">
            <a:extLst>
              <a:ext uri="{FF2B5EF4-FFF2-40B4-BE49-F238E27FC236}">
                <a16:creationId xmlns:a16="http://schemas.microsoft.com/office/drawing/2014/main" id="{D6797607-EFEA-2467-9C5A-41E22C2EC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0" y="-1"/>
            <a:ext cx="16259629" cy="914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44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авильные ответы: пищеварительные расследования">
            <a:extLst>
              <a:ext uri="{FF2B5EF4-FFF2-40B4-BE49-F238E27FC236}">
                <a16:creationId xmlns:a16="http://schemas.microsoft.com/office/drawing/2014/main" id="{40523AD7-D505-C48F-1AAE-5B23D9A30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6256000" cy="913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99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1B9A93-8226-32D0-F766-133130F998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0"/>
            <a:ext cx="13839371" cy="91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7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0</Words>
  <Application>Microsoft Macintosh PowerPoint</Application>
  <PresentationFormat>Произвольный</PresentationFormat>
  <Paragraphs>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dyusebaeva.aiym@outlook.com</cp:lastModifiedBy>
  <cp:revision>2</cp:revision>
  <dcterms:created xsi:type="dcterms:W3CDTF">2006-08-16T00:00:00Z</dcterms:created>
  <dcterms:modified xsi:type="dcterms:W3CDTF">2026-09-30T12:01:53Z</dcterms:modified>
</cp:coreProperties>
</file>